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Avenir Next LT Pro Demi" panose="020B0704020202020204" pitchFamily="34" charset="0"/>
      <p:bold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F7C38-A3D3-43B2-91A9-703947BDA775}" v="17" dt="2024-05-05T22:52:23.411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7"/>
    <p:restoredTop sz="95106"/>
  </p:normalViewPr>
  <p:slideViewPr>
    <p:cSldViewPr snapToGrid="0" showGuides="1">
      <p:cViewPr varScale="1">
        <p:scale>
          <a:sx n="88" d="100"/>
          <a:sy n="88" d="100"/>
        </p:scale>
        <p:origin x="90" y="49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Foucheaux (CONT)" userId="1f3c9109-98ef-4065-9faf-56c76c35e151" providerId="ADAL" clId="{C00F7C38-A3D3-43B2-91A9-703947BDA775}"/>
    <pc:docChg chg="undo custSel delSld modSld">
      <pc:chgData name="Aaron Foucheaux (CONT)" userId="1f3c9109-98ef-4065-9faf-56c76c35e151" providerId="ADAL" clId="{C00F7C38-A3D3-43B2-91A9-703947BDA775}" dt="2024-05-05T22:53:19.534" v="4202" actId="2696"/>
      <pc:docMkLst>
        <pc:docMk/>
      </pc:docMkLst>
      <pc:sldChg chg="addSp delSp modSp mod">
        <pc:chgData name="Aaron Foucheaux (CONT)" userId="1f3c9109-98ef-4065-9faf-56c76c35e151" providerId="ADAL" clId="{C00F7C38-A3D3-43B2-91A9-703947BDA775}" dt="2024-05-05T22:52:56.791" v="4200" actId="20577"/>
        <pc:sldMkLst>
          <pc:docMk/>
          <pc:sldMk cId="699008341" sldId="258"/>
        </pc:sldMkLst>
        <pc:spChg chg="mod">
          <ac:chgData name="Aaron Foucheaux (CONT)" userId="1f3c9109-98ef-4065-9faf-56c76c35e151" providerId="ADAL" clId="{C00F7C38-A3D3-43B2-91A9-703947BDA775}" dt="2024-05-05T19:53:39.339" v="1725" actId="20577"/>
          <ac:spMkLst>
            <pc:docMk/>
            <pc:sldMk cId="699008341" sldId="258"/>
            <ac:spMk id="4" creationId="{119C1C65-5C75-E8EE-EA88-A1CAD9872BBB}"/>
          </ac:spMkLst>
        </pc:spChg>
        <pc:spChg chg="add mod">
          <ac:chgData name="Aaron Foucheaux (CONT)" userId="1f3c9109-98ef-4065-9faf-56c76c35e151" providerId="ADAL" clId="{C00F7C38-A3D3-43B2-91A9-703947BDA775}" dt="2024-05-05T22:51:05.537" v="4160" actId="123"/>
          <ac:spMkLst>
            <pc:docMk/>
            <pc:sldMk cId="699008341" sldId="258"/>
            <ac:spMk id="5" creationId="{2D2F4CAC-187B-6875-E4E0-7A1161D6420E}"/>
          </ac:spMkLst>
        </pc:spChg>
        <pc:spChg chg="add mod">
          <ac:chgData name="Aaron Foucheaux (CONT)" userId="1f3c9109-98ef-4065-9faf-56c76c35e151" providerId="ADAL" clId="{C00F7C38-A3D3-43B2-91A9-703947BDA775}" dt="2024-05-05T22:51:48.219" v="4190"/>
          <ac:spMkLst>
            <pc:docMk/>
            <pc:sldMk cId="699008341" sldId="258"/>
            <ac:spMk id="6" creationId="{E149F2C6-BB9F-09F5-7F47-6F6EFE388D39}"/>
          </ac:spMkLst>
        </pc:spChg>
        <pc:spChg chg="del mod">
          <ac:chgData name="Aaron Foucheaux (CONT)" userId="1f3c9109-98ef-4065-9faf-56c76c35e151" providerId="ADAL" clId="{C00F7C38-A3D3-43B2-91A9-703947BDA775}" dt="2024-05-05T22:50:07.117" v="4155" actId="21"/>
          <ac:spMkLst>
            <pc:docMk/>
            <pc:sldMk cId="699008341" sldId="258"/>
            <ac:spMk id="8" creationId="{E308A731-9170-AFE2-A634-96488BF0CB65}"/>
          </ac:spMkLst>
        </pc:spChg>
        <pc:spChg chg="add mod">
          <ac:chgData name="Aaron Foucheaux (CONT)" userId="1f3c9109-98ef-4065-9faf-56c76c35e151" providerId="ADAL" clId="{C00F7C38-A3D3-43B2-91A9-703947BDA775}" dt="2024-05-05T22:52:56.791" v="4200" actId="20577"/>
          <ac:spMkLst>
            <pc:docMk/>
            <pc:sldMk cId="699008341" sldId="258"/>
            <ac:spMk id="9" creationId="{6941206D-2E13-93EC-40A1-631AE10BCC92}"/>
          </ac:spMkLst>
        </pc:spChg>
        <pc:spChg chg="mod">
          <ac:chgData name="Aaron Foucheaux (CONT)" userId="1f3c9109-98ef-4065-9faf-56c76c35e151" providerId="ADAL" clId="{C00F7C38-A3D3-43B2-91A9-703947BDA775}" dt="2024-05-05T22:52:21.526" v="4197" actId="14100"/>
          <ac:spMkLst>
            <pc:docMk/>
            <pc:sldMk cId="699008341" sldId="258"/>
            <ac:spMk id="10" creationId="{CD20F06F-1F0E-376E-8792-17341F6F3A73}"/>
          </ac:spMkLst>
        </pc:spChg>
        <pc:spChg chg="mod">
          <ac:chgData name="Aaron Foucheaux (CONT)" userId="1f3c9109-98ef-4065-9faf-56c76c35e151" providerId="ADAL" clId="{C00F7C38-A3D3-43B2-91A9-703947BDA775}" dt="2024-04-29T15:01:42.659" v="241" actId="1076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Aaron Foucheaux (CONT)" userId="1f3c9109-98ef-4065-9faf-56c76c35e151" providerId="ADAL" clId="{C00F7C38-A3D3-43B2-91A9-703947BDA775}" dt="2024-05-02T13:37:41.137" v="1519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Aaron Foucheaux (CONT)" userId="1f3c9109-98ef-4065-9faf-56c76c35e151" providerId="ADAL" clId="{C00F7C38-A3D3-43B2-91A9-703947BDA775}" dt="2024-04-29T13:54:00.584" v="91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Aaron Foucheaux (CONT)" userId="1f3c9109-98ef-4065-9faf-56c76c35e151" providerId="ADAL" clId="{C00F7C38-A3D3-43B2-91A9-703947BDA775}" dt="2024-05-05T22:51:21.612" v="4184" actId="313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Aaron Foucheaux (CONT)" userId="1f3c9109-98ef-4065-9faf-56c76c35e151" providerId="ADAL" clId="{C00F7C38-A3D3-43B2-91A9-703947BDA775}" dt="2024-05-05T19:53:47.585" v="1726" actId="1076"/>
          <ac:spMkLst>
            <pc:docMk/>
            <pc:sldMk cId="699008341" sldId="258"/>
            <ac:spMk id="22" creationId="{B9891B59-E010-CD8D-11A0-A0E440CD68C2}"/>
          </ac:spMkLst>
        </pc:spChg>
        <pc:spChg chg="mod">
          <ac:chgData name="Aaron Foucheaux (CONT)" userId="1f3c9109-98ef-4065-9faf-56c76c35e151" providerId="ADAL" clId="{C00F7C38-A3D3-43B2-91A9-703947BDA775}" dt="2024-05-05T22:25:57.798" v="3241" actId="207"/>
          <ac:spMkLst>
            <pc:docMk/>
            <pc:sldMk cId="699008341" sldId="258"/>
            <ac:spMk id="25" creationId="{0493F3E1-73D2-A8EB-2032-61E0002D9A87}"/>
          </ac:spMkLst>
        </pc:spChg>
        <pc:picChg chg="add mod">
          <ac:chgData name="Aaron Foucheaux (CONT)" userId="1f3c9109-98ef-4065-9faf-56c76c35e151" providerId="ADAL" clId="{C00F7C38-A3D3-43B2-91A9-703947BDA775}" dt="2024-04-29T16:14:40.207" v="503" actId="14100"/>
          <ac:picMkLst>
            <pc:docMk/>
            <pc:sldMk cId="699008341" sldId="258"/>
            <ac:picMk id="3" creationId="{253EA46D-0584-07E0-20F4-6805DA12B065}"/>
          </ac:picMkLst>
        </pc:picChg>
        <pc:picChg chg="add mod">
          <ac:chgData name="Aaron Foucheaux (CONT)" userId="1f3c9109-98ef-4065-9faf-56c76c35e151" providerId="ADAL" clId="{C00F7C38-A3D3-43B2-91A9-703947BDA775}" dt="2024-05-05T22:52:15.392" v="4193" actId="14100"/>
          <ac:picMkLst>
            <pc:docMk/>
            <pc:sldMk cId="699008341" sldId="258"/>
            <ac:picMk id="7" creationId="{70780B33-42AF-85EE-90A4-19BE2A920799}"/>
          </ac:picMkLst>
        </pc:picChg>
        <pc:picChg chg="add del mod">
          <ac:chgData name="Aaron Foucheaux (CONT)" userId="1f3c9109-98ef-4065-9faf-56c76c35e151" providerId="ADAL" clId="{C00F7C38-A3D3-43B2-91A9-703947BDA775}" dt="2024-04-29T14:49:52.051" v="169" actId="478"/>
          <ac:picMkLst>
            <pc:docMk/>
            <pc:sldMk cId="699008341" sldId="258"/>
            <ac:picMk id="11" creationId="{8508A752-18CB-0CC6-50B8-491550917D4B}"/>
          </ac:picMkLst>
        </pc:picChg>
      </pc:sldChg>
      <pc:sldChg chg="addSp delSp modSp del mod">
        <pc:chgData name="Aaron Foucheaux (CONT)" userId="1f3c9109-98ef-4065-9faf-56c76c35e151" providerId="ADAL" clId="{C00F7C38-A3D3-43B2-91A9-703947BDA775}" dt="2024-05-05T22:53:19.534" v="4202" actId="2696"/>
        <pc:sldMkLst>
          <pc:docMk/>
          <pc:sldMk cId="3724286665" sldId="439"/>
        </pc:sldMkLst>
        <pc:spChg chg="mod">
          <ac:chgData name="Aaron Foucheaux (CONT)" userId="1f3c9109-98ef-4065-9faf-56c76c35e151" providerId="ADAL" clId="{C00F7C38-A3D3-43B2-91A9-703947BDA775}" dt="2024-04-29T16:12:59.134" v="499" actId="20577"/>
          <ac:spMkLst>
            <pc:docMk/>
            <pc:sldMk cId="3724286665" sldId="439"/>
            <ac:spMk id="3" creationId="{3CAAA65A-39A7-E21A-4A8A-EF022F5A2EB7}"/>
          </ac:spMkLst>
        </pc:spChg>
        <pc:spChg chg="mod">
          <ac:chgData name="Aaron Foucheaux (CONT)" userId="1f3c9109-98ef-4065-9faf-56c76c35e151" providerId="ADAL" clId="{C00F7C38-A3D3-43B2-91A9-703947BDA775}" dt="2024-04-29T15:03:12.060" v="336" actId="20577"/>
          <ac:spMkLst>
            <pc:docMk/>
            <pc:sldMk cId="3724286665" sldId="439"/>
            <ac:spMk id="4" creationId="{119C1C65-5C75-E8EE-EA88-A1CAD9872BBB}"/>
          </ac:spMkLst>
        </pc:spChg>
        <pc:spChg chg="add del mod">
          <ac:chgData name="Aaron Foucheaux (CONT)" userId="1f3c9109-98ef-4065-9faf-56c76c35e151" providerId="ADAL" clId="{C00F7C38-A3D3-43B2-91A9-703947BDA775}" dt="2024-04-29T16:13:10.631" v="502" actId="20577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Aaron Foucheaux (CONT)" userId="1f3c9109-98ef-4065-9faf-56c76c35e151" providerId="ADAL" clId="{C00F7C38-A3D3-43B2-91A9-703947BDA775}" dt="2024-04-29T15:02:49.460" v="318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Aaron Foucheaux (CONT)" userId="1f3c9109-98ef-4065-9faf-56c76c35e151" providerId="ADAL" clId="{C00F7C38-A3D3-43B2-91A9-703947BDA775}" dt="2024-05-05T19:50:05.944" v="1722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Aaron Foucheaux (CONT)" userId="1f3c9109-98ef-4065-9faf-56c76c35e151" providerId="ADAL" clId="{C00F7C38-A3D3-43B2-91A9-703947BDA775}" dt="2024-04-29T15:02:32.595" v="286" actId="20577"/>
          <ac:spMkLst>
            <pc:docMk/>
            <pc:sldMk cId="3724286665" sldId="439"/>
            <ac:spMk id="22" creationId="{B9891B59-E010-CD8D-11A0-A0E440CD68C2}"/>
          </ac:spMkLst>
        </pc:spChg>
        <pc:picChg chg="del">
          <ac:chgData name="Aaron Foucheaux (CONT)" userId="1f3c9109-98ef-4065-9faf-56c76c35e151" providerId="ADAL" clId="{C00F7C38-A3D3-43B2-91A9-703947BDA775}" dt="2024-04-29T16:12:18.351" v="469" actId="478"/>
          <ac:picMkLst>
            <pc:docMk/>
            <pc:sldMk cId="3724286665" sldId="439"/>
            <ac:picMk id="2" creationId="{24C08653-0D35-6A24-A3CF-28A6A4844D63}"/>
          </ac:picMkLst>
        </pc:picChg>
        <pc:picChg chg="add mod">
          <ac:chgData name="Aaron Foucheaux (CONT)" userId="1f3c9109-98ef-4065-9faf-56c76c35e151" providerId="ADAL" clId="{C00F7C38-A3D3-43B2-91A9-703947BDA775}" dt="2024-04-30T14:30:47.779" v="505" actId="14100"/>
          <ac:picMkLst>
            <pc:docMk/>
            <pc:sldMk cId="3724286665" sldId="439"/>
            <ac:picMk id="6" creationId="{AE75FA21-3877-C6C0-D1F5-1C7544A64322}"/>
          </ac:picMkLst>
        </pc:picChg>
        <pc:picChg chg="add mod">
          <ac:chgData name="Aaron Foucheaux (CONT)" userId="1f3c9109-98ef-4065-9faf-56c76c35e151" providerId="ADAL" clId="{C00F7C38-A3D3-43B2-91A9-703947BDA775}" dt="2024-04-29T16:11:52.996" v="468"/>
          <ac:picMkLst>
            <pc:docMk/>
            <pc:sldMk cId="3724286665" sldId="439"/>
            <ac:picMk id="7" creationId="{17501D40-E3DA-1629-FFD0-30D1626EFAE2}"/>
          </ac:picMkLst>
        </pc:picChg>
        <pc:picChg chg="add mod">
          <ac:chgData name="Aaron Foucheaux (CONT)" userId="1f3c9109-98ef-4065-9faf-56c76c35e151" providerId="ADAL" clId="{C00F7C38-A3D3-43B2-91A9-703947BDA775}" dt="2024-04-29T16:12:31.558" v="474" actId="1076"/>
          <ac:picMkLst>
            <pc:docMk/>
            <pc:sldMk cId="3724286665" sldId="439"/>
            <ac:picMk id="8" creationId="{835A53E1-2C1E-0D55-CD74-D8C5B69F2F86}"/>
          </ac:picMkLst>
        </pc:picChg>
        <pc:picChg chg="del mod">
          <ac:chgData name="Aaron Foucheaux (CONT)" userId="1f3c9109-98ef-4065-9faf-56c76c35e151" providerId="ADAL" clId="{C00F7C38-A3D3-43B2-91A9-703947BDA775}" dt="2024-04-29T14:52:58.589" v="187" actId="478"/>
          <ac:picMkLst>
            <pc:docMk/>
            <pc:sldMk cId="3724286665" sldId="439"/>
            <ac:picMk id="11" creationId="{8508A752-18CB-0CC6-50B8-491550917D4B}"/>
          </ac:picMkLst>
        </pc:picChg>
      </pc:sldChg>
      <pc:sldChg chg="addSp delSp modSp del mod">
        <pc:chgData name="Aaron Foucheaux (CONT)" userId="1f3c9109-98ef-4065-9faf-56c76c35e151" providerId="ADAL" clId="{C00F7C38-A3D3-43B2-91A9-703947BDA775}" dt="2024-05-05T22:53:17.067" v="4201" actId="2696"/>
        <pc:sldMkLst>
          <pc:docMk/>
          <pc:sldMk cId="802861282" sldId="440"/>
        </pc:sldMkLst>
        <pc:spChg chg="mod">
          <ac:chgData name="Aaron Foucheaux (CONT)" userId="1f3c9109-98ef-4065-9faf-56c76c35e151" providerId="ADAL" clId="{C00F7C38-A3D3-43B2-91A9-703947BDA775}" dt="2024-05-05T22:08:48.597" v="3069" actId="27636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Aaron Foucheaux (CONT)" userId="1f3c9109-98ef-4065-9faf-56c76c35e151" providerId="ADAL" clId="{C00F7C38-A3D3-43B2-91A9-703947BDA775}" dt="2024-04-29T15:04:00.772" v="422" actId="20577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Aaron Foucheaux (CONT)" userId="1f3c9109-98ef-4065-9faf-56c76c35e151" providerId="ADAL" clId="{C00F7C38-A3D3-43B2-91A9-703947BDA775}" dt="2024-04-29T15:04:15.588" v="450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Aaron Foucheaux (CONT)" userId="1f3c9109-98ef-4065-9faf-56c76c35e151" providerId="ADAL" clId="{C00F7C38-A3D3-43B2-91A9-703947BDA775}" dt="2024-04-29T15:04:27.116" v="467" actId="20577"/>
          <ac:spMkLst>
            <pc:docMk/>
            <pc:sldMk cId="802861282" sldId="440"/>
            <ac:spMk id="7" creationId="{2F1FACB2-FAFD-7CDF-9AF4-5D6662DDA1AD}"/>
          </ac:spMkLst>
        </pc:spChg>
        <pc:spChg chg="mod">
          <ac:chgData name="Aaron Foucheaux (CONT)" userId="1f3c9109-98ef-4065-9faf-56c76c35e151" providerId="ADAL" clId="{C00F7C38-A3D3-43B2-91A9-703947BDA775}" dt="2024-05-02T13:37:07.448" v="1514" actId="20577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Aaron Foucheaux (CONT)" userId="1f3c9109-98ef-4065-9faf-56c76c35e151" providerId="ADAL" clId="{C00F7C38-A3D3-43B2-91A9-703947BDA775}" dt="2024-05-02T13:37:56.718" v="1520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Aaron Foucheaux (CONT)" userId="1f3c9109-98ef-4065-9faf-56c76c35e151" providerId="ADAL" clId="{C00F7C38-A3D3-43B2-91A9-703947BDA775}" dt="2024-05-05T22:11:12.607" v="3151" actId="20577"/>
          <ac:spMkLst>
            <pc:docMk/>
            <pc:sldMk cId="802861282" sldId="440"/>
            <ac:spMk id="25" creationId="{0493F3E1-73D2-A8EB-2032-61E0002D9A87}"/>
          </ac:spMkLst>
        </pc:spChg>
        <pc:picChg chg="add mod">
          <ac:chgData name="Aaron Foucheaux (CONT)" userId="1f3c9109-98ef-4065-9faf-56c76c35e151" providerId="ADAL" clId="{C00F7C38-A3D3-43B2-91A9-703947BDA775}" dt="2024-05-02T12:48:48.067" v="608" actId="14100"/>
          <ac:picMkLst>
            <pc:docMk/>
            <pc:sldMk cId="802861282" sldId="440"/>
            <ac:picMk id="3" creationId="{9A299461-AAEC-3ACF-ECE7-99052669F937}"/>
          </ac:picMkLst>
        </pc:picChg>
        <pc:picChg chg="del">
          <ac:chgData name="Aaron Foucheaux (CONT)" userId="1f3c9109-98ef-4065-9faf-56c76c35e151" providerId="ADAL" clId="{C00F7C38-A3D3-43B2-91A9-703947BDA775}" dt="2024-04-29T14:53:02.739" v="188" actId="478"/>
          <ac:picMkLst>
            <pc:docMk/>
            <pc:sldMk cId="802861282" sldId="440"/>
            <ac:picMk id="11" creationId="{8508A752-18CB-0CC6-50B8-491550917D4B}"/>
          </ac:picMkLst>
        </pc:picChg>
      </pc:sldChg>
      <pc:sldChg chg="del">
        <pc:chgData name="Aaron Foucheaux (CONT)" userId="1f3c9109-98ef-4065-9faf-56c76c35e151" providerId="ADAL" clId="{C00F7C38-A3D3-43B2-91A9-703947BDA775}" dt="2024-05-05T19:53:27.964" v="1723" actId="2696"/>
        <pc:sldMkLst>
          <pc:docMk/>
          <pc:sldMk cId="880722672" sldId="4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4/29/2024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4/29/2024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Aaron Foucheaux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Consultant  </a:t>
            </a: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51041" y="2436574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Engineering | JavaScript | Typescript | C# | React | SQL | Retail | Operations | Logistics | HR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105784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Aaron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April 2024. He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was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previously working with Bridgeworks Consulting Group and his own LLC as a Full Stack Software Engineer.</a:t>
            </a:r>
          </a:p>
          <a:p>
            <a:endParaRPr lang="en-US" sz="1400" b="0" i="0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Prior to his work in software development and has 20+ years of experience in retail management, operation, logistic and HR. Proven ability to utilize this knowledge base to provide real world client solutions. 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4" y="4569240"/>
            <a:ext cx="2386840" cy="17742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3" y="585474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b="0" i="0" kern="1200" dirty="0">
                <a:solidFill>
                  <a:schemeClr val="tx1"/>
                </a:solidFill>
              </a:rPr>
              <a:t>Aaron.Foucheaux@thebridge.com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831) 566-4054</a:t>
            </a:r>
            <a:endParaRPr lang="en-US" sz="11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523074" y="641559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Seattle</a:t>
            </a:r>
            <a:r>
              <a:rPr lang="en-US" sz="1100" b="0" i="0" dirty="0"/>
              <a:t>, WA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93407" y="2895708"/>
            <a:ext cx="6659334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Full Stack Development | Construction Materials &amp; Manufacturing.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 on Enterprise Production Tracking application: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Typescript/React Front End with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Jotia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state management and Telerik component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C# .NET Back End with Entity Framework.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Server database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 DevOps &amp; Azure App Services </a:t>
            </a:r>
          </a:p>
          <a:p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Lead developer and support engineer on Customer Portal application: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Typescript/React Front End with Redux state management.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C# .NET Back End with Entity Framework.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Server database management &amp; query/database optimization.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Identity Server API authentication.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notable integrations include Payment Processor and Service Now.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 DevOps &amp; Azure App Services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 on Manufacturing Plant Emissions Monitoring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Converted legacy VB6 application to .NET.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Server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PLC integration.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WinForms user interface.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 descr="A person in a green shirt&#10;&#10;Description automatically generated">
            <a:extLst>
              <a:ext uri="{FF2B5EF4-FFF2-40B4-BE49-F238E27FC236}">
                <a16:creationId xmlns:a16="http://schemas.microsoft.com/office/drawing/2014/main" id="{253EA46D-0584-07E0-20F4-6805DA12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146430"/>
            <a:ext cx="1385270" cy="1759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1206D-2E13-93EC-40A1-631AE10BCC92}"/>
              </a:ext>
            </a:extLst>
          </p:cNvPr>
          <p:cNvSpPr txBox="1"/>
          <p:nvPr/>
        </p:nvSpPr>
        <p:spPr>
          <a:xfrm>
            <a:off x="1146174" y="4417565"/>
            <a:ext cx="3774169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Design &amp; Development, Front End Engineering, Backend Engineering, UI Design, 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SQL, Query Optimization, DevOps, Project Management.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Proven track record of development and support of business-critical client application and systems.</a:t>
            </a:r>
            <a:endParaRPr lang="en-US" sz="1100" i="0" dirty="0"/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customXml/itemProps3.xml><?xml version="1.0" encoding="utf-8"?>
<ds:datastoreItem xmlns:ds="http://schemas.openxmlformats.org/officeDocument/2006/customXml" ds:itemID="{72C61871-8041-4228-BD8C-B3CCD355834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27723</TotalTime>
  <Words>293</Words>
  <Application>Microsoft Office PowerPoint</Application>
  <PresentationFormat>Widescreen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Avenir Black</vt:lpstr>
      <vt:lpstr>Mercury Display</vt:lpstr>
      <vt:lpstr>Avenir Next LT Pro</vt:lpstr>
      <vt:lpstr>Avenir Book</vt:lpstr>
      <vt:lpstr>Avenir Next LT Pro Demi</vt:lpstr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Aaron Foucheaux (CONT)</cp:lastModifiedBy>
  <cp:revision>87</cp:revision>
  <dcterms:created xsi:type="dcterms:W3CDTF">2023-12-12T06:48:12Z</dcterms:created>
  <dcterms:modified xsi:type="dcterms:W3CDTF">2024-05-05T22:53:25Z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